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B23E1B-F68F-1F4C-8790-A983CF9AC0BC}" type="datetimeFigureOut">
              <a:rPr lang="en-US" smtClean="0"/>
              <a:t>10/1/12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822297-D7EE-5542-BAD9-54618C717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Active and Passive Voice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735071"/>
          </a:xfrm>
        </p:spPr>
        <p:txBody>
          <a:bodyPr/>
          <a:lstStyle/>
          <a:p>
            <a:r>
              <a:rPr lang="en-US" dirty="0" smtClean="0"/>
              <a:t>What do You need to DO?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3707" y="566035"/>
            <a:ext cx="8476190" cy="11826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punched Kim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Kim was punched by John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7126" y="1862144"/>
            <a:ext cx="7862868" cy="459894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Change Subject and Object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John becomes AGENT, and Kim becomes SUBJECT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You ADD BE verb and change the tense according to main verb</a:t>
            </a:r>
          </a:p>
          <a:p>
            <a:pPr marL="800100" lvl="1" indent="-457200"/>
            <a:r>
              <a:rPr lang="en-US" dirty="0" smtClean="0">
                <a:solidFill>
                  <a:srgbClr val="FFFFFF"/>
                </a:solidFill>
              </a:rPr>
              <a:t>Between Subject and Main verb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Change Main verb to PERFECT TENSE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Put “BY” after the Main verb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Put Subject of Active Voice after BY</a:t>
            </a:r>
          </a:p>
        </p:txBody>
      </p:sp>
    </p:spTree>
    <p:extLst>
      <p:ext uri="{BB962C8B-B14F-4D97-AF65-F5344CB8AC3E}">
        <p14:creationId xmlns:p14="http://schemas.microsoft.com/office/powerpoint/2010/main" val="413844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Describe the picture in Active Voice and Passive Voice in Past Tense</a:t>
            </a:r>
            <a:endParaRPr lang="en-US" dirty="0"/>
          </a:p>
        </p:txBody>
      </p:sp>
      <p:pic>
        <p:nvPicPr>
          <p:cNvPr id="13" name="Picture Placeholder 12" descr="active-passive-voice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77" r="-28977"/>
          <a:stretch>
            <a:fillRect/>
          </a:stretch>
        </p:blipFill>
        <p:spPr>
          <a:xfrm rot="504148">
            <a:off x="3844716" y="596460"/>
            <a:ext cx="4142460" cy="3085398"/>
          </a:xfrm>
        </p:spPr>
      </p:pic>
    </p:spTree>
    <p:extLst>
      <p:ext uri="{BB962C8B-B14F-4D97-AF65-F5344CB8AC3E}">
        <p14:creationId xmlns:p14="http://schemas.microsoft.com/office/powerpoint/2010/main" val="69897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Describe the picture in Active Voice and Passive Voice in Past Tense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148">
            <a:off x="4493544" y="584665"/>
            <a:ext cx="4142460" cy="3026154"/>
          </a:xfrm>
        </p:spPr>
      </p:pic>
    </p:spTree>
    <p:extLst>
      <p:ext uri="{BB962C8B-B14F-4D97-AF65-F5344CB8AC3E}">
        <p14:creationId xmlns:p14="http://schemas.microsoft.com/office/powerpoint/2010/main" val="72578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Describe the picture in Active Voice and Passive Voice in Past Tense</a:t>
            </a:r>
          </a:p>
          <a:p>
            <a:endParaRPr lang="en-US" dirty="0"/>
          </a:p>
        </p:txBody>
      </p:sp>
      <p:pic>
        <p:nvPicPr>
          <p:cNvPr id="5" name="Picture Placeholder 4" descr="interior-painting-equipment-basics-ga-6.jpe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22" r="-40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21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Describe the picture in Active Voice and Passive Voice in Past Tense</a:t>
            </a:r>
          </a:p>
          <a:p>
            <a:endParaRPr lang="en-US" dirty="0"/>
          </a:p>
        </p:txBody>
      </p:sp>
      <p:pic>
        <p:nvPicPr>
          <p:cNvPr id="5" name="Picture Placeholder 4" descr="photographer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28" r="-81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10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Describe the picture in Active Voice and Passive Voice in Past Tense</a:t>
            </a:r>
          </a:p>
          <a:p>
            <a:endParaRPr lang="en-US" dirty="0"/>
          </a:p>
        </p:txBody>
      </p:sp>
      <p:pic>
        <p:nvPicPr>
          <p:cNvPr id="5" name="Picture Placeholder 4" descr="writing-letter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07" b="-12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7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Noun</a:t>
            </a:r>
          </a:p>
          <a:p>
            <a:r>
              <a:rPr lang="en-US" sz="4000" dirty="0" smtClean="0"/>
              <a:t>Pronoun</a:t>
            </a:r>
          </a:p>
          <a:p>
            <a:r>
              <a:rPr lang="en-US" sz="4000" dirty="0" smtClean="0"/>
              <a:t>Verb</a:t>
            </a:r>
          </a:p>
          <a:p>
            <a:r>
              <a:rPr lang="en-US" sz="4000" dirty="0" smtClean="0"/>
              <a:t>Helping Verb</a:t>
            </a:r>
          </a:p>
          <a:p>
            <a:r>
              <a:rPr lang="en-US" sz="4000" dirty="0" smtClean="0"/>
              <a:t>Adjective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 smtClean="0"/>
              <a:t>Preposition</a:t>
            </a:r>
          </a:p>
          <a:p>
            <a:r>
              <a:rPr lang="en-US" sz="4400" dirty="0" smtClean="0"/>
              <a:t>Conjunction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9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25703"/>
            <a:ext cx="7612064" cy="459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John</a:t>
            </a:r>
            <a:r>
              <a:rPr lang="en-US" sz="5400" dirty="0" smtClean="0"/>
              <a:t> </a:t>
            </a:r>
            <a:r>
              <a:rPr lang="en-US" sz="5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punched</a:t>
            </a:r>
            <a:r>
              <a:rPr lang="en-US" sz="5400" dirty="0" smtClean="0"/>
              <a:t> </a:t>
            </a:r>
            <a:r>
              <a:rPr lang="en-US" sz="5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Kim</a:t>
            </a:r>
          </a:p>
          <a:p>
            <a:pPr lvl="1"/>
            <a:r>
              <a:rPr lang="en-US" sz="2800" dirty="0" smtClean="0"/>
              <a:t>What is </a:t>
            </a:r>
            <a:r>
              <a:rPr lang="en-US" sz="2800" b="1" dirty="0" smtClean="0"/>
              <a:t>John</a:t>
            </a:r>
            <a:r>
              <a:rPr lang="en-US" sz="2800" dirty="0" smtClean="0"/>
              <a:t>?</a:t>
            </a:r>
          </a:p>
          <a:p>
            <a:pPr lvl="2"/>
            <a:r>
              <a:rPr lang="en-US" sz="2600" dirty="0" smtClean="0"/>
              <a:t>Subject</a:t>
            </a:r>
          </a:p>
          <a:p>
            <a:pPr lvl="1"/>
            <a:r>
              <a:rPr lang="en-US" sz="2800" dirty="0" smtClean="0"/>
              <a:t>What is </a:t>
            </a:r>
            <a:r>
              <a:rPr lang="en-US" sz="2800" u="sng" dirty="0" smtClean="0"/>
              <a:t>punched</a:t>
            </a:r>
            <a:r>
              <a:rPr lang="en-US" sz="2800" dirty="0" smtClean="0"/>
              <a:t>?</a:t>
            </a:r>
          </a:p>
          <a:p>
            <a:pPr lvl="2"/>
            <a:r>
              <a:rPr lang="en-US" sz="2600" dirty="0" smtClean="0"/>
              <a:t>Verb</a:t>
            </a:r>
          </a:p>
          <a:p>
            <a:pPr lvl="3"/>
            <a:r>
              <a:rPr lang="en-US" sz="2400" dirty="0" smtClean="0"/>
              <a:t>Past</a:t>
            </a:r>
          </a:p>
          <a:p>
            <a:pPr lvl="1"/>
            <a:r>
              <a:rPr lang="en-US" sz="2800" dirty="0" smtClean="0"/>
              <a:t>What is </a:t>
            </a:r>
            <a:r>
              <a:rPr lang="en-US" sz="2800" i="1" dirty="0" smtClean="0"/>
              <a:t>Kim</a:t>
            </a:r>
            <a:r>
              <a:rPr lang="en-US" sz="2800" dirty="0" smtClean="0"/>
              <a:t>?</a:t>
            </a:r>
          </a:p>
          <a:p>
            <a:pPr lvl="2"/>
            <a:r>
              <a:rPr lang="en-US" sz="2600" dirty="0" smtClean="0"/>
              <a:t>Object</a:t>
            </a:r>
          </a:p>
          <a:p>
            <a:pPr marL="6858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64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552314"/>
            <a:ext cx="7612064" cy="508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John</a:t>
            </a:r>
            <a:r>
              <a:rPr lang="en-US" sz="5400" b="1" dirty="0" smtClean="0"/>
              <a:t> </a:t>
            </a:r>
            <a:r>
              <a:rPr lang="en-US" sz="5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punched</a:t>
            </a:r>
            <a:r>
              <a:rPr lang="en-US" sz="5400" dirty="0" smtClean="0"/>
              <a:t> </a:t>
            </a:r>
            <a:r>
              <a:rPr lang="en-US" sz="5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Kim</a:t>
            </a:r>
          </a:p>
          <a:p>
            <a:r>
              <a:rPr lang="en-US" sz="2800" dirty="0" smtClean="0"/>
              <a:t>Who did the action?</a:t>
            </a:r>
          </a:p>
          <a:p>
            <a:pPr lvl="1"/>
            <a:r>
              <a:rPr lang="en-US" sz="2800" dirty="0" smtClean="0"/>
              <a:t>John</a:t>
            </a:r>
          </a:p>
          <a:p>
            <a:r>
              <a:rPr lang="en-US" sz="2800" dirty="0" smtClean="0"/>
              <a:t>What was the action</a:t>
            </a:r>
          </a:p>
          <a:p>
            <a:pPr lvl="1"/>
            <a:r>
              <a:rPr lang="en-US" sz="2800" dirty="0" smtClean="0"/>
              <a:t>Punch</a:t>
            </a:r>
          </a:p>
          <a:p>
            <a:r>
              <a:rPr lang="en-US" sz="2800" dirty="0" smtClean="0"/>
              <a:t>Who was punched?</a:t>
            </a:r>
          </a:p>
          <a:p>
            <a:pPr lvl="1"/>
            <a:r>
              <a:rPr lang="en-US" sz="2800" dirty="0" smtClean="0"/>
              <a:t>Kim</a:t>
            </a:r>
          </a:p>
          <a:p>
            <a:pPr lvl="1"/>
            <a:endParaRPr lang="en-US" sz="5200" dirty="0" smtClean="0"/>
          </a:p>
        </p:txBody>
      </p:sp>
    </p:spTree>
    <p:extLst>
      <p:ext uri="{BB962C8B-B14F-4D97-AF65-F5344CB8AC3E}">
        <p14:creationId xmlns:p14="http://schemas.microsoft.com/office/powerpoint/2010/main" val="20316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48" y="1690386"/>
            <a:ext cx="8862725" cy="506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Kim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accent3"/>
                </a:solidFill>
              </a:rPr>
              <a:t>&lt;was&gt; </a:t>
            </a:r>
            <a:r>
              <a:rPr lang="en-US" sz="4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punched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83500"/>
                </a:solidFill>
              </a:rPr>
              <a:t>[by] </a:t>
            </a:r>
            <a:r>
              <a:rPr lang="en-US" sz="4800" b="1" dirty="0" smtClean="0">
                <a:solidFill>
                  <a:schemeClr val="accent2"/>
                </a:solidFill>
              </a:rPr>
              <a:t>John</a:t>
            </a:r>
          </a:p>
          <a:p>
            <a:r>
              <a:rPr lang="en-US" dirty="0" smtClean="0"/>
              <a:t>Who is the Subject?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i="1" dirty="0" smtClean="0">
                <a:solidFill>
                  <a:srgbClr val="FFFFFF"/>
                </a:solidFill>
              </a:rPr>
              <a:t>Kim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is the action?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Punch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Is there an OBJECT?</a:t>
            </a:r>
          </a:p>
          <a:p>
            <a:pPr lvl="1"/>
            <a:r>
              <a:rPr lang="en-US" b="1" i="1" u="sng" dirty="0" smtClean="0"/>
              <a:t>NO</a:t>
            </a:r>
          </a:p>
          <a:p>
            <a:r>
              <a:rPr lang="en-US" i="1" dirty="0" smtClean="0">
                <a:solidFill>
                  <a:srgbClr val="FFFFFF"/>
                </a:solidFill>
              </a:rPr>
              <a:t>What is “by John”</a:t>
            </a:r>
          </a:p>
          <a:p>
            <a:pPr lvl="1"/>
            <a:r>
              <a:rPr lang="en-US" i="1" u="sng" dirty="0" smtClean="0">
                <a:solidFill>
                  <a:srgbClr val="FFFFFF"/>
                </a:solidFill>
              </a:rPr>
              <a:t>AGENT</a:t>
            </a:r>
            <a:r>
              <a:rPr lang="en-US" i="1" dirty="0" smtClean="0">
                <a:solidFill>
                  <a:srgbClr val="FFFFFF"/>
                </a:solidFill>
              </a:rPr>
              <a:t>    *Agent</a:t>
            </a:r>
            <a:r>
              <a:rPr lang="en-US" dirty="0" smtClean="0">
                <a:solidFill>
                  <a:srgbClr val="FFFFFF"/>
                </a:solidFill>
              </a:rPr>
              <a:t> is the person/thing that do action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4936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8638" y="1687512"/>
            <a:ext cx="3657600" cy="90328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John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punched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Kim</a:t>
            </a:r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8638" y="2649071"/>
            <a:ext cx="3657600" cy="3608293"/>
          </a:xfrm>
        </p:spPr>
        <p:txBody>
          <a:bodyPr>
            <a:normAutofit/>
          </a:bodyPr>
          <a:lstStyle/>
          <a:p>
            <a:r>
              <a:rPr lang="en-US" dirty="0" smtClean="0"/>
              <a:t>Subject </a:t>
            </a:r>
            <a:r>
              <a:rPr lang="en-US" dirty="0" smtClean="0">
                <a:sym typeface="Wingdings"/>
              </a:rPr>
              <a:t>= John</a:t>
            </a:r>
          </a:p>
          <a:p>
            <a:r>
              <a:rPr lang="en-US" dirty="0" smtClean="0">
                <a:sym typeface="Wingdings"/>
              </a:rPr>
              <a:t>Object = Kim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Action = Punch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31364" y="1687512"/>
            <a:ext cx="4569410" cy="903288"/>
          </a:xfrm>
        </p:spPr>
        <p:txBody>
          <a:bodyPr/>
          <a:lstStyle/>
          <a:p>
            <a:r>
              <a:rPr lang="en-US" i="1" dirty="0" smtClean="0">
                <a:solidFill>
                  <a:srgbClr val="C2D63E"/>
                </a:solidFill>
              </a:rPr>
              <a:t>Kim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was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punched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83500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John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= Kim</a:t>
            </a:r>
          </a:p>
          <a:p>
            <a:r>
              <a:rPr lang="en-US" dirty="0" smtClean="0"/>
              <a:t>Object? = NO object</a:t>
            </a:r>
          </a:p>
          <a:p>
            <a:pPr marL="0" indent="0" algn="ctr">
              <a:buNone/>
            </a:pPr>
            <a:r>
              <a:rPr lang="en-US" dirty="0" smtClean="0"/>
              <a:t>Instead?</a:t>
            </a:r>
          </a:p>
          <a:p>
            <a:r>
              <a:rPr lang="en-US" dirty="0" smtClean="0"/>
              <a:t>Agent = John</a:t>
            </a:r>
          </a:p>
          <a:p>
            <a:endParaRPr lang="en-US" dirty="0"/>
          </a:p>
          <a:p>
            <a:r>
              <a:rPr lang="en-US" dirty="0" smtClean="0"/>
              <a:t>Action = Punch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6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difference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</a:t>
            </a:r>
            <a:r>
              <a:rPr lang="en-US" dirty="0" smtClean="0">
                <a:solidFill>
                  <a:schemeClr val="accent2"/>
                </a:solidFill>
              </a:rPr>
              <a:t>in Passive Voice</a:t>
            </a:r>
            <a:r>
              <a:rPr lang="en-US" dirty="0" smtClean="0"/>
              <a:t>, but not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Active Voice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>
                <a:solidFill>
                  <a:schemeClr val="accent3"/>
                </a:solidFill>
              </a:rPr>
              <a:t>BE VERB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83500"/>
                </a:solidFill>
              </a:rPr>
              <a:t>PREPOSITION “BY”</a:t>
            </a:r>
            <a:endParaRPr lang="en-US" sz="2600" dirty="0">
              <a:solidFill>
                <a:srgbClr val="FFFFFF"/>
              </a:solidFill>
            </a:endParaRPr>
          </a:p>
          <a:p>
            <a:pPr marL="349250" lvl="1" indent="0"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 smtClean="0">
                <a:solidFill>
                  <a:srgbClr val="FFFFFF"/>
                </a:solidFill>
              </a:rPr>
              <a:t>Do you need to put them every time?</a:t>
            </a:r>
          </a:p>
          <a:p>
            <a:pPr marL="349250" lvl="1" indent="0">
              <a:buNone/>
            </a:pPr>
            <a:r>
              <a:rPr lang="en-US" sz="3600" dirty="0" smtClean="0">
                <a:solidFill>
                  <a:srgbClr val="F83500"/>
                </a:solidFill>
              </a:rPr>
              <a:t>!YES!</a:t>
            </a:r>
          </a:p>
        </p:txBody>
      </p:sp>
    </p:spTree>
    <p:extLst>
      <p:ext uri="{BB962C8B-B14F-4D97-AF65-F5344CB8AC3E}">
        <p14:creationId xmlns:p14="http://schemas.microsoft.com/office/powerpoint/2010/main" val="52220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Verb and Preposition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BE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VERB</a:t>
            </a:r>
            <a:r>
              <a:rPr lang="en-US" dirty="0" smtClean="0"/>
              <a:t> changes its tense </a:t>
            </a:r>
            <a:r>
              <a:rPr lang="en-US" dirty="0" smtClean="0">
                <a:solidFill>
                  <a:schemeClr val="accent2"/>
                </a:solidFill>
              </a:rPr>
              <a:t>ACCORDING TO</a:t>
            </a:r>
            <a:r>
              <a:rPr lang="en-US" dirty="0" smtClean="0"/>
              <a:t>?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88600"/>
                </a:solidFill>
              </a:rPr>
              <a:t>TENSE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F88600"/>
                </a:solidFill>
              </a:rPr>
              <a:t>the MAIN VERB</a:t>
            </a:r>
          </a:p>
          <a:p>
            <a:r>
              <a:rPr lang="en-US" sz="3000" dirty="0" smtClean="0"/>
              <a:t>What does </a:t>
            </a:r>
            <a:r>
              <a:rPr lang="en-US" sz="3000" dirty="0" smtClean="0">
                <a:solidFill>
                  <a:schemeClr val="accent3"/>
                </a:solidFill>
              </a:rPr>
              <a:t>Preposition “By” </a:t>
            </a:r>
            <a:r>
              <a:rPr lang="en-US" sz="3000" dirty="0" smtClean="0"/>
              <a:t>do?</a:t>
            </a:r>
          </a:p>
          <a:p>
            <a:pPr lvl="1"/>
            <a:r>
              <a:rPr lang="en-US" sz="2600" dirty="0" smtClean="0"/>
              <a:t>Makes </a:t>
            </a:r>
            <a:r>
              <a:rPr lang="en-US" sz="2600" dirty="0" smtClean="0">
                <a:solidFill>
                  <a:schemeClr val="accent2"/>
                </a:solidFill>
              </a:rPr>
              <a:t>Subject of Active Voice </a:t>
            </a:r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F88600"/>
                </a:solidFill>
              </a:rPr>
              <a:t>AGENT</a:t>
            </a:r>
          </a:p>
          <a:p>
            <a:pPr lvl="1"/>
            <a:r>
              <a:rPr lang="en-US" sz="2600" dirty="0" smtClean="0"/>
              <a:t>Agent is </a:t>
            </a:r>
            <a:r>
              <a:rPr lang="en-US" sz="2600" dirty="0" smtClean="0">
                <a:solidFill>
                  <a:srgbClr val="F88600"/>
                </a:solidFill>
              </a:rPr>
              <a:t>a person/thing that do Action(Verb)</a:t>
            </a:r>
            <a:endParaRPr lang="en-US" sz="2600" dirty="0">
              <a:solidFill>
                <a:srgbClr val="F8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verbs have 3 different tenses.</a:t>
            </a:r>
          </a:p>
          <a:p>
            <a:pPr lvl="1"/>
            <a:r>
              <a:rPr lang="en-US" dirty="0" smtClean="0"/>
              <a:t>Present tense, Past tense, and </a:t>
            </a:r>
            <a:r>
              <a:rPr lang="en-US" dirty="0" smtClean="0">
                <a:solidFill>
                  <a:schemeClr val="accent3"/>
                </a:solidFill>
              </a:rPr>
              <a:t>PERFECT TENSES</a:t>
            </a:r>
            <a:r>
              <a:rPr lang="en-US" dirty="0" smtClean="0"/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Irregular verbs has different forms of Perfect Tenses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EAT 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 ATE 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EATEN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/>
              </a:rPr>
              <a:t>TAKE  TOOK  </a:t>
            </a:r>
            <a:r>
              <a:rPr lang="en-US" dirty="0" smtClean="0">
                <a:solidFill>
                  <a:srgbClr val="F88600"/>
                </a:solidFill>
                <a:sym typeface="Wingdings"/>
              </a:rPr>
              <a:t>TAKEN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/>
              </a:rPr>
              <a:t>WRITE  WROTE  </a:t>
            </a:r>
            <a:r>
              <a:rPr lang="en-US" dirty="0" smtClean="0">
                <a:solidFill>
                  <a:srgbClr val="F88600"/>
                </a:solidFill>
                <a:sym typeface="Wingdings"/>
              </a:rPr>
              <a:t>WRITTEN</a:t>
            </a:r>
          </a:p>
          <a:p>
            <a:r>
              <a:rPr lang="en-US" dirty="0" smtClean="0">
                <a:solidFill>
                  <a:srgbClr val="FFFFFF"/>
                </a:solidFill>
                <a:sym typeface="Wingdings"/>
              </a:rPr>
              <a:t>You </a:t>
            </a:r>
            <a:r>
              <a:rPr lang="en-US" dirty="0" smtClean="0">
                <a:solidFill>
                  <a:schemeClr val="accent3"/>
                </a:solidFill>
                <a:sym typeface="Wingdings"/>
              </a:rPr>
              <a:t>MUST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change main verb to </a:t>
            </a:r>
            <a:r>
              <a:rPr lang="en-US" dirty="0" smtClean="0">
                <a:solidFill>
                  <a:srgbClr val="F83500"/>
                </a:solidFill>
                <a:sym typeface="Wingdings"/>
              </a:rPr>
              <a:t>PERFECT TENSES in PASSIVE VOICE</a:t>
            </a:r>
            <a:endParaRPr lang="en-US" dirty="0" smtClean="0">
              <a:solidFill>
                <a:srgbClr val="F8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9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133</TotalTime>
  <Words>401</Words>
  <Application>Microsoft Macintosh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Habitat</vt:lpstr>
      <vt:lpstr>Active and Passive Voice</vt:lpstr>
      <vt:lpstr>Part of Speech</vt:lpstr>
      <vt:lpstr>Active Voice</vt:lpstr>
      <vt:lpstr>Active Voice</vt:lpstr>
      <vt:lpstr>Passive Voice</vt:lpstr>
      <vt:lpstr>Compare and Contrast</vt:lpstr>
      <vt:lpstr>BIG difference</vt:lpstr>
      <vt:lpstr>Be Verb and Preposition By</vt:lpstr>
      <vt:lpstr>PAY ATTENTION</vt:lpstr>
      <vt:lpstr>What do You need to DO?</vt:lpstr>
      <vt:lpstr>EXERCISE</vt:lpstr>
      <vt:lpstr>EXERCISE</vt:lpstr>
      <vt:lpstr>EXERCISE</vt:lpstr>
      <vt:lpstr>EXERCISE</vt:lpstr>
      <vt:lpstr>EXERCISE</vt:lpstr>
    </vt:vector>
  </TitlesOfParts>
  <Company>University of Hawaii at Manoa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and Passive Voice</dc:title>
  <dc:creator>Ryota Iwasaki</dc:creator>
  <cp:lastModifiedBy>Ryota Iwasaki</cp:lastModifiedBy>
  <cp:revision>9</cp:revision>
  <dcterms:created xsi:type="dcterms:W3CDTF">2012-10-02T06:35:01Z</dcterms:created>
  <dcterms:modified xsi:type="dcterms:W3CDTF">2012-10-02T08:48:05Z</dcterms:modified>
</cp:coreProperties>
</file>