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76" r:id="rId2"/>
    <p:sldId id="257" r:id="rId3"/>
    <p:sldId id="271" r:id="rId4"/>
    <p:sldId id="272" r:id="rId5"/>
    <p:sldId id="273" r:id="rId6"/>
    <p:sldId id="270" r:id="rId7"/>
    <p:sldId id="256" r:id="rId8"/>
    <p:sldId id="268" r:id="rId9"/>
    <p:sldId id="258" r:id="rId10"/>
    <p:sldId id="274" r:id="rId11"/>
    <p:sldId id="275" r:id="rId12"/>
    <p:sldId id="259" r:id="rId13"/>
    <p:sldId id="267" r:id="rId14"/>
    <p:sldId id="260" r:id="rId15"/>
    <p:sldId id="266" r:id="rId16"/>
    <p:sldId id="261" r:id="rId17"/>
    <p:sldId id="264" r:id="rId18"/>
    <p:sldId id="265" r:id="rId19"/>
    <p:sldId id="262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579827-02B5-984F-915D-CCA4E8A3C871}">
          <p14:sldIdLst>
            <p14:sldId id="276"/>
            <p14:sldId id="257"/>
            <p14:sldId id="271"/>
            <p14:sldId id="272"/>
            <p14:sldId id="273"/>
            <p14:sldId id="270"/>
            <p14:sldId id="256"/>
            <p14:sldId id="268"/>
            <p14:sldId id="258"/>
            <p14:sldId id="274"/>
            <p14:sldId id="275"/>
            <p14:sldId id="259"/>
            <p14:sldId id="267"/>
            <p14:sldId id="260"/>
            <p14:sldId id="266"/>
            <p14:sldId id="261"/>
            <p14:sldId id="264"/>
            <p14:sldId id="265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710" autoAdjust="0"/>
  </p:normalViewPr>
  <p:slideViewPr>
    <p:cSldViewPr snapToGrid="0" snapToObjects="1">
      <p:cViewPr varScale="1">
        <p:scale>
          <a:sx n="142" d="100"/>
          <a:sy n="142" d="100"/>
        </p:scale>
        <p:origin x="-1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CDa5dLDEQio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071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Movie</a:t>
            </a:r>
            <a:r>
              <a:rPr lang="fr-FR" dirty="0" smtClean="0"/>
              <a:t> </a:t>
            </a:r>
            <a:r>
              <a:rPr lang="fr-FR" dirty="0" err="1" smtClean="0"/>
              <a:t>Review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bullet</a:t>
            </a:r>
            <a:r>
              <a:rPr lang="fr-FR" dirty="0" smtClean="0"/>
              <a:t>-point </a:t>
            </a:r>
            <a:r>
              <a:rPr lang="fr-FR" dirty="0" err="1" smtClean="0"/>
              <a:t>senteneces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a </a:t>
            </a:r>
            <a:r>
              <a:rPr lang="fr-FR" dirty="0" err="1" smtClean="0">
                <a:solidFill>
                  <a:srgbClr val="3E6624"/>
                </a:solidFill>
              </a:rPr>
              <a:t>complete</a:t>
            </a:r>
            <a:r>
              <a:rPr lang="fr-FR" dirty="0" smtClean="0">
                <a:solidFill>
                  <a:srgbClr val="3E6624"/>
                </a:solidFill>
              </a:rPr>
              <a:t> </a:t>
            </a:r>
            <a:r>
              <a:rPr lang="fr-FR" dirty="0" err="1" smtClean="0">
                <a:solidFill>
                  <a:srgbClr val="3E6624"/>
                </a:solidFill>
              </a:rPr>
              <a:t>paragraph</a:t>
            </a:r>
            <a:r>
              <a:rPr lang="fr-FR" dirty="0" smtClean="0"/>
              <a:t>.  You have 3 minutes.</a:t>
            </a:r>
          </a:p>
          <a:p>
            <a:pPr>
              <a:buFont typeface="+mj-lt"/>
              <a:buAutoNum type="arabicPeriod"/>
            </a:pPr>
            <a:r>
              <a:rPr lang="fr-FR" dirty="0" err="1" smtClean="0"/>
              <a:t>Share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writing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person</a:t>
            </a:r>
            <a:r>
              <a:rPr lang="fr-FR" dirty="0" smtClean="0"/>
              <a:t>. You have 2 minutes.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743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Movie</a:t>
            </a:r>
            <a:r>
              <a:rPr lang="fr-FR" dirty="0" smtClean="0"/>
              <a:t> </a:t>
            </a:r>
            <a:r>
              <a:rPr lang="fr-FR" dirty="0" err="1" smtClean="0"/>
              <a:t>Review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fr-FR" dirty="0" smtClean="0"/>
              <a:t>Do a final </a:t>
            </a:r>
            <a:r>
              <a:rPr lang="fr-FR" dirty="0" err="1" smtClean="0"/>
              <a:t>revision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feedback. You have 3 minutes.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253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Important </a:t>
            </a:r>
            <a:r>
              <a:rPr lang="fr-FR" dirty="0" err="1" smtClean="0"/>
              <a:t>elements</a:t>
            </a:r>
            <a:r>
              <a:rPr lang="fr-FR" dirty="0" smtClean="0"/>
              <a:t> of </a:t>
            </a:r>
            <a:r>
              <a:rPr lang="fr-FR" dirty="0" err="1" smtClean="0"/>
              <a:t>Movie</a:t>
            </a:r>
            <a:r>
              <a:rPr lang="fr-FR" dirty="0" smtClean="0"/>
              <a:t> </a:t>
            </a:r>
            <a:r>
              <a:rPr lang="fr-FR" dirty="0" err="1" smtClean="0"/>
              <a:t>review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931957"/>
            <a:ext cx="7232650" cy="4373736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Read the </a:t>
            </a:r>
            <a:r>
              <a:rPr lang="fr-FR" dirty="0" err="1" smtClean="0"/>
              <a:t>example</a:t>
            </a:r>
            <a:r>
              <a:rPr lang="fr-FR" dirty="0" smtClean="0"/>
              <a:t> </a:t>
            </a:r>
            <a:r>
              <a:rPr lang="fr-FR" dirty="0" err="1" smtClean="0"/>
              <a:t>movie</a:t>
            </a:r>
            <a:r>
              <a:rPr lang="fr-FR" dirty="0" smtClean="0"/>
              <a:t> </a:t>
            </a:r>
            <a:r>
              <a:rPr lang="fr-FR" dirty="0" err="1" smtClean="0"/>
              <a:t>review</a:t>
            </a:r>
            <a:r>
              <a:rPr lang="fr-FR" dirty="0" smtClean="0"/>
              <a:t> and </a:t>
            </a:r>
            <a:r>
              <a:rPr lang="fr-FR" dirty="0" err="1" smtClean="0"/>
              <a:t>find</a:t>
            </a:r>
            <a:r>
              <a:rPr lang="fr-FR" dirty="0" smtClean="0"/>
              <a:t> out </a:t>
            </a:r>
            <a:r>
              <a:rPr lang="fr-FR" b="1" dirty="0" err="1" smtClean="0">
                <a:solidFill>
                  <a:srgbClr val="9D4A05"/>
                </a:solidFill>
              </a:rPr>
              <a:t>What</a:t>
            </a:r>
            <a:r>
              <a:rPr lang="fr-FR" b="1" dirty="0" smtClean="0">
                <a:solidFill>
                  <a:srgbClr val="9D4A05"/>
                </a:solidFill>
              </a:rPr>
              <a:t> </a:t>
            </a:r>
            <a:r>
              <a:rPr lang="fr-FR" b="1" dirty="0" err="1" smtClean="0">
                <a:solidFill>
                  <a:srgbClr val="9D4A05"/>
                </a:solidFill>
              </a:rPr>
              <a:t>kind</a:t>
            </a:r>
            <a:r>
              <a:rPr lang="fr-FR" b="1" dirty="0" smtClean="0">
                <a:solidFill>
                  <a:srgbClr val="9D4A05"/>
                </a:solidFill>
              </a:rPr>
              <a:t> of information</a:t>
            </a:r>
            <a:r>
              <a:rPr lang="fr-FR" b="1" dirty="0" smtClean="0"/>
              <a:t> </a:t>
            </a:r>
            <a:r>
              <a:rPr lang="fr-FR" dirty="0" smtClean="0"/>
              <a:t>are in the </a:t>
            </a:r>
            <a:r>
              <a:rPr lang="fr-FR" dirty="0" err="1" smtClean="0"/>
              <a:t>movie</a:t>
            </a:r>
            <a:r>
              <a:rPr lang="fr-FR" dirty="0" smtClean="0"/>
              <a:t> </a:t>
            </a:r>
            <a:r>
              <a:rPr lang="fr-FR" dirty="0" err="1" smtClean="0"/>
              <a:t>review</a:t>
            </a:r>
            <a:r>
              <a:rPr lang="fr-FR" dirty="0" smtClean="0"/>
              <a:t>? You have 3minutes.</a:t>
            </a:r>
          </a:p>
          <a:p>
            <a:r>
              <a:rPr lang="fr-FR" dirty="0" smtClean="0"/>
              <a:t> </a:t>
            </a:r>
            <a:r>
              <a:rPr lang="fr-FR" dirty="0" err="1" smtClean="0"/>
              <a:t>Share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found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person</a:t>
            </a:r>
            <a:r>
              <a:rPr lang="fr-FR" dirty="0" smtClean="0"/>
              <a:t> </a:t>
            </a:r>
            <a:r>
              <a:rPr lang="fr-FR" dirty="0" err="1" smtClean="0"/>
              <a:t>next</a:t>
            </a:r>
            <a:r>
              <a:rPr lang="fr-FR" dirty="0" smtClean="0"/>
              <a:t> to </a:t>
            </a:r>
            <a:r>
              <a:rPr lang="fr-FR" dirty="0" err="1" smtClean="0"/>
              <a:t>you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err="1" smtClean="0"/>
              <a:t>Summary</a:t>
            </a:r>
            <a:endParaRPr lang="fr-FR" dirty="0" smtClean="0"/>
          </a:p>
          <a:p>
            <a:r>
              <a:rPr lang="fr-FR" dirty="0" smtClean="0"/>
              <a:t>Evaluations of </a:t>
            </a:r>
            <a:r>
              <a:rPr lang="fr-FR" dirty="0" err="1" smtClean="0"/>
              <a:t>actors</a:t>
            </a:r>
            <a:r>
              <a:rPr lang="fr-FR" dirty="0" smtClean="0"/>
              <a:t>/</a:t>
            </a:r>
            <a:r>
              <a:rPr lang="fr-FR" dirty="0" err="1" smtClean="0"/>
              <a:t>actresses</a:t>
            </a:r>
            <a:endParaRPr lang="fr-FR" dirty="0" smtClean="0"/>
          </a:p>
          <a:p>
            <a:r>
              <a:rPr lang="fr-FR" dirty="0" smtClean="0"/>
              <a:t>Rating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reasons</a:t>
            </a:r>
            <a:r>
              <a:rPr lang="fr-FR" dirty="0" smtClean="0"/>
              <a:t> (</a:t>
            </a:r>
            <a:r>
              <a:rPr lang="fr-FR" dirty="0" err="1" smtClean="0"/>
              <a:t>scale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difer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710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 a </a:t>
            </a:r>
            <a:r>
              <a:rPr lang="fr-FR" dirty="0" err="1" smtClean="0"/>
              <a:t>summary</a:t>
            </a:r>
            <a:r>
              <a:rPr lang="fr-FR" dirty="0" smtClean="0"/>
              <a:t>,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include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Setting</a:t>
            </a:r>
          </a:p>
          <a:p>
            <a:pPr lvl="1"/>
            <a:r>
              <a:rPr lang="fr-FR" dirty="0" err="1" smtClean="0"/>
              <a:t>Characters</a:t>
            </a:r>
            <a:endParaRPr lang="fr-FR" dirty="0" smtClean="0"/>
          </a:p>
          <a:p>
            <a:pPr lvl="1"/>
            <a:r>
              <a:rPr lang="fr-FR" dirty="0" smtClean="0"/>
              <a:t>Key </a:t>
            </a:r>
            <a:r>
              <a:rPr lang="fr-FR" dirty="0" err="1" smtClean="0"/>
              <a:t>scenes</a:t>
            </a:r>
            <a:endParaRPr lang="fr-FR" dirty="0" smtClean="0"/>
          </a:p>
          <a:p>
            <a:pPr lvl="1"/>
            <a:r>
              <a:rPr lang="fr-FR" dirty="0" smtClean="0"/>
              <a:t>Do NOT tell the </a:t>
            </a:r>
            <a:r>
              <a:rPr lang="fr-FR" dirty="0" err="1" smtClean="0"/>
              <a:t>ending</a:t>
            </a:r>
            <a:r>
              <a:rPr lang="fr-FR" dirty="0" smtClean="0"/>
              <a:t>, but </a:t>
            </a:r>
            <a:r>
              <a:rPr lang="fr-FR" dirty="0" err="1" smtClean="0"/>
              <a:t>giving</a:t>
            </a:r>
            <a:r>
              <a:rPr lang="fr-FR" dirty="0" smtClean="0"/>
              <a:t> </a:t>
            </a:r>
            <a:r>
              <a:rPr lang="fr-FR" dirty="0" err="1" smtClean="0"/>
              <a:t>hints</a:t>
            </a:r>
            <a:r>
              <a:rPr lang="fr-FR" dirty="0" smtClean="0"/>
              <a:t> </a:t>
            </a:r>
            <a:r>
              <a:rPr lang="fr-FR" dirty="0" err="1" smtClean="0"/>
              <a:t>builds</a:t>
            </a:r>
            <a:r>
              <a:rPr lang="fr-FR" dirty="0" smtClean="0"/>
              <a:t> </a:t>
            </a:r>
            <a:r>
              <a:rPr lang="fr-FR" dirty="0" err="1" smtClean="0"/>
              <a:t>interest</a:t>
            </a:r>
            <a:r>
              <a:rPr lang="fr-FR" dirty="0" smtClean="0"/>
              <a:t> in the </a:t>
            </a:r>
            <a:r>
              <a:rPr lang="fr-FR" dirty="0" err="1" smtClean="0"/>
              <a:t>readers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Opinion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722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Activity</a:t>
            </a:r>
            <a:r>
              <a:rPr lang="fr-FR" dirty="0" smtClean="0"/>
              <a:t> 1: SUMMARY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2218173"/>
            <a:ext cx="7232650" cy="3568754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fr-FR" b="1" dirty="0" smtClean="0">
                <a:solidFill>
                  <a:srgbClr val="3E6624"/>
                </a:solidFill>
              </a:rPr>
              <a:t>Free-</a:t>
            </a:r>
            <a:r>
              <a:rPr lang="fr-FR" b="1" dirty="0" err="1" smtClean="0">
                <a:solidFill>
                  <a:srgbClr val="3E6624"/>
                </a:solidFill>
              </a:rPr>
              <a:t>Write</a:t>
            </a:r>
            <a:r>
              <a:rPr lang="fr-FR" b="1" dirty="0" smtClean="0">
                <a:solidFill>
                  <a:srgbClr val="3E6624"/>
                </a:solidFill>
              </a:rPr>
              <a:t> </a:t>
            </a:r>
            <a:r>
              <a:rPr lang="fr-FR" dirty="0" smtClean="0"/>
              <a:t>a </a:t>
            </a:r>
            <a:r>
              <a:rPr lang="fr-FR" dirty="0" err="1" smtClean="0"/>
              <a:t>summary</a:t>
            </a:r>
            <a:r>
              <a:rPr lang="fr-FR" dirty="0" smtClean="0"/>
              <a:t> of the </a:t>
            </a:r>
            <a:r>
              <a:rPr lang="fr-FR" dirty="0" err="1" smtClean="0"/>
              <a:t>movie</a:t>
            </a:r>
            <a:r>
              <a:rPr lang="fr-FR" dirty="0" smtClean="0"/>
              <a:t> the Pirates of the </a:t>
            </a:r>
            <a:r>
              <a:rPr lang="fr-FR" dirty="0" err="1" smtClean="0"/>
              <a:t>Caribbean</a:t>
            </a:r>
            <a:r>
              <a:rPr lang="fr-FR" dirty="0" smtClean="0"/>
              <a:t> </a:t>
            </a:r>
            <a:r>
              <a:rPr lang="fr-FR" b="1" dirty="0" err="1" smtClean="0">
                <a:solidFill>
                  <a:srgbClr val="3E6624"/>
                </a:solidFill>
              </a:rPr>
              <a:t>without</a:t>
            </a:r>
            <a:r>
              <a:rPr lang="fr-FR" b="1" dirty="0" smtClean="0">
                <a:solidFill>
                  <a:srgbClr val="3E6624"/>
                </a:solidFill>
              </a:rPr>
              <a:t> </a:t>
            </a:r>
            <a:r>
              <a:rPr lang="fr-FR" b="1" dirty="0" err="1" smtClean="0">
                <a:solidFill>
                  <a:srgbClr val="3E6624"/>
                </a:solidFill>
              </a:rPr>
              <a:t>stopping</a:t>
            </a:r>
            <a:r>
              <a:rPr lang="fr-FR" b="1" dirty="0" smtClean="0">
                <a:solidFill>
                  <a:srgbClr val="3E6624"/>
                </a:solidFill>
              </a:rPr>
              <a:t> </a:t>
            </a:r>
            <a:r>
              <a:rPr lang="fr-FR" b="1" dirty="0" smtClean="0"/>
              <a:t>for  3 minutes.</a:t>
            </a:r>
          </a:p>
          <a:p>
            <a:pPr>
              <a:buFont typeface="+mj-lt"/>
              <a:buAutoNum type="arabicPeriod"/>
            </a:pPr>
            <a:r>
              <a:rPr lang="fr-FR" b="1" dirty="0" smtClean="0">
                <a:solidFill>
                  <a:srgbClr val="3E6624"/>
                </a:solidFill>
              </a:rPr>
              <a:t>Read </a:t>
            </a:r>
            <a:r>
              <a:rPr lang="fr-FR" b="1" dirty="0" err="1" smtClean="0">
                <a:solidFill>
                  <a:srgbClr val="3E6624"/>
                </a:solidFill>
              </a:rPr>
              <a:t>what</a:t>
            </a:r>
            <a:r>
              <a:rPr lang="fr-FR" b="1" dirty="0" smtClean="0">
                <a:solidFill>
                  <a:srgbClr val="3E6624"/>
                </a:solidFill>
              </a:rPr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wrote</a:t>
            </a:r>
            <a:r>
              <a:rPr lang="fr-FR" dirty="0" smtClean="0"/>
              <a:t>, and </a:t>
            </a:r>
            <a:r>
              <a:rPr lang="fr-FR" b="1" dirty="0" err="1" smtClean="0">
                <a:solidFill>
                  <a:srgbClr val="3E6624"/>
                </a:solidFill>
              </a:rPr>
              <a:t>revise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writing</a:t>
            </a:r>
            <a:r>
              <a:rPr lang="fr-FR" dirty="0" smtClean="0"/>
              <a:t> in 3 minutes.</a:t>
            </a:r>
          </a:p>
          <a:p>
            <a:pPr>
              <a:buFont typeface="+mj-lt"/>
              <a:buAutoNum type="arabicPeriod"/>
            </a:pPr>
            <a:r>
              <a:rPr lang="fr-FR" dirty="0" err="1" smtClean="0"/>
              <a:t>Share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person</a:t>
            </a:r>
            <a:r>
              <a:rPr lang="fr-FR" dirty="0" smtClean="0"/>
              <a:t> </a:t>
            </a:r>
            <a:r>
              <a:rPr lang="fr-FR" dirty="0" err="1" smtClean="0"/>
              <a:t>next</a:t>
            </a:r>
            <a:r>
              <a:rPr lang="fr-FR" dirty="0" smtClean="0"/>
              <a:t> to </a:t>
            </a:r>
            <a:r>
              <a:rPr lang="fr-FR" dirty="0" err="1" smtClean="0"/>
              <a:t>you</a:t>
            </a:r>
            <a:r>
              <a:rPr lang="fr-FR" dirty="0" smtClean="0"/>
              <a:t> for 2 minutes. Read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writing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3E6624"/>
                </a:solidFill>
              </a:rPr>
              <a:t>out </a:t>
            </a:r>
            <a:r>
              <a:rPr lang="fr-FR" b="1" dirty="0" err="1" smtClean="0">
                <a:solidFill>
                  <a:srgbClr val="3E6624"/>
                </a:solidFill>
              </a:rPr>
              <a:t>loud</a:t>
            </a:r>
            <a:endParaRPr lang="fr-FR" b="1" dirty="0" smtClean="0">
              <a:solidFill>
                <a:srgbClr val="3E6624"/>
              </a:solidFill>
            </a:endParaRPr>
          </a:p>
          <a:p>
            <a:pPr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1644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of Performance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Movie reviews often have a evaluation of actor/</a:t>
            </a:r>
            <a:r>
              <a:rPr lang="en-US" dirty="0" err="1" smtClean="0"/>
              <a:t>actresse’s</a:t>
            </a:r>
            <a:r>
              <a:rPr lang="en-US" dirty="0" smtClean="0"/>
              <a:t> performance.</a:t>
            </a:r>
          </a:p>
          <a:p>
            <a:r>
              <a:rPr lang="en-US" dirty="0" smtClean="0"/>
              <a:t>Key points to consider:</a:t>
            </a:r>
          </a:p>
          <a:p>
            <a:pPr lvl="1"/>
            <a:r>
              <a:rPr lang="en-US" dirty="0" smtClean="0"/>
              <a:t>Voice interpretation (Pitch, Quality, Volume)</a:t>
            </a:r>
          </a:p>
          <a:p>
            <a:pPr lvl="1"/>
            <a:r>
              <a:rPr lang="en-US" dirty="0" smtClean="0"/>
              <a:t>Body interpretation (Posture, expressiveness)</a:t>
            </a:r>
          </a:p>
          <a:p>
            <a:pPr lvl="1"/>
            <a:r>
              <a:rPr lang="en-US" dirty="0" smtClean="0"/>
              <a:t>Understanding of character</a:t>
            </a:r>
          </a:p>
          <a:p>
            <a:pPr lvl="1"/>
            <a:r>
              <a:rPr lang="en-US" dirty="0" smtClean="0"/>
              <a:t>Mechanics (Stage movement, use of props)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95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Activity</a:t>
            </a:r>
            <a:r>
              <a:rPr lang="fr-FR" dirty="0" smtClean="0"/>
              <a:t> 2:EVALUATION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http://www.youtube.com/watch?v=</a:t>
            </a:r>
            <a:r>
              <a:rPr lang="fr-FR" dirty="0" smtClean="0">
                <a:hlinkClick r:id="rId2"/>
              </a:rPr>
              <a:t>CDa5dLDEQio</a:t>
            </a:r>
            <a:endParaRPr lang="fr-FR" dirty="0" smtClean="0"/>
          </a:p>
          <a:p>
            <a:r>
              <a:rPr lang="fr-FR" dirty="0" err="1" smtClean="0"/>
              <a:t>Evaluate</a:t>
            </a:r>
            <a:r>
              <a:rPr lang="fr-FR" dirty="0" smtClean="0"/>
              <a:t> the </a:t>
            </a:r>
            <a:r>
              <a:rPr lang="fr-FR" dirty="0" err="1" smtClean="0"/>
              <a:t>actor</a:t>
            </a:r>
            <a:r>
              <a:rPr lang="fr-FR" dirty="0" smtClean="0"/>
              <a:t> and </a:t>
            </a:r>
            <a:r>
              <a:rPr lang="fr-FR" dirty="0" err="1" smtClean="0"/>
              <a:t>actress</a:t>
            </a:r>
            <a:r>
              <a:rPr lang="fr-FR" dirty="0" smtClean="0"/>
              <a:t> in the </a:t>
            </a:r>
            <a:r>
              <a:rPr lang="fr-FR" dirty="0" err="1" smtClean="0"/>
              <a:t>balcony</a:t>
            </a:r>
            <a:r>
              <a:rPr lang="fr-FR" dirty="0" smtClean="0"/>
              <a:t> </a:t>
            </a:r>
            <a:r>
              <a:rPr lang="fr-FR" dirty="0" err="1" smtClean="0"/>
              <a:t>scene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Romeo and Juliet.</a:t>
            </a:r>
          </a:p>
          <a:p>
            <a:r>
              <a:rPr lang="fr-FR" dirty="0" err="1" smtClean="0"/>
              <a:t>Share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evaluation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person</a:t>
            </a:r>
            <a:r>
              <a:rPr lang="fr-FR" dirty="0" smtClean="0"/>
              <a:t> </a:t>
            </a:r>
            <a:r>
              <a:rPr lang="fr-FR" dirty="0" err="1" smtClean="0"/>
              <a:t>next</a:t>
            </a:r>
            <a:r>
              <a:rPr lang="fr-FR" dirty="0" smtClean="0"/>
              <a:t> to </a:t>
            </a:r>
            <a:r>
              <a:rPr lang="fr-FR" dirty="0" err="1" smtClean="0"/>
              <a:t>you</a:t>
            </a:r>
            <a:r>
              <a:rPr lang="fr-F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5839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What are these?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New York TIMES: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altLang="ja-JP" dirty="0" smtClean="0"/>
              <a:t>★★★★☆</a:t>
            </a:r>
            <a:r>
              <a:rPr lang="ja-JP" altLang="en-US" dirty="0" smtClean="0"/>
              <a:t>　</a:t>
            </a:r>
            <a:r>
              <a:rPr lang="en-US" altLang="ja-JP" dirty="0" smtClean="0"/>
              <a:t>One of the best movie</a:t>
            </a:r>
            <a:r>
              <a:rPr lang="en-US" altLang="ja-JP" dirty="0"/>
              <a:t>s</a:t>
            </a:r>
            <a:r>
              <a:rPr lang="en-US" altLang="ja-JP" dirty="0" smtClean="0"/>
              <a:t> of 			the 90s!</a:t>
            </a:r>
          </a:p>
          <a:p>
            <a:r>
              <a:rPr lang="en-US" dirty="0" smtClean="0"/>
              <a:t>PEOPLE: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altLang="ja-JP" dirty="0" smtClean="0"/>
              <a:t>★★★☆☆	Thrilling,</a:t>
            </a:r>
            <a:r>
              <a:rPr lang="en-US" altLang="ja-JP" dirty="0"/>
              <a:t> </a:t>
            </a:r>
            <a:r>
              <a:rPr lang="en-US" altLang="ja-JP" dirty="0" smtClean="0"/>
              <a:t>Exciting, and Breath-			Taking!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 algn="ctr">
              <a:buNone/>
            </a:pPr>
            <a:r>
              <a:rPr lang="en-US" altLang="ja-JP" sz="5400" b="1" dirty="0" smtClean="0"/>
              <a:t>RATING</a:t>
            </a:r>
            <a:endParaRPr lang="en-US" altLang="ja-JP" sz="5400" b="1" dirty="0"/>
          </a:p>
        </p:txBody>
      </p:sp>
    </p:spTree>
    <p:extLst>
      <p:ext uri="{BB962C8B-B14F-4D97-AF65-F5344CB8AC3E}">
        <p14:creationId xmlns:p14="http://schemas.microsoft.com/office/powerpoint/2010/main" val="161076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Ratings</a:t>
            </a:r>
            <a:endParaRPr lang="fr-FR" dirty="0"/>
          </a:p>
        </p:txBody>
      </p:sp>
      <p:pic>
        <p:nvPicPr>
          <p:cNvPr id="4" name="Picture 3" descr="Screen shot 2013-04-11 at 8.05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6" y="1969247"/>
            <a:ext cx="8661400" cy="1473200"/>
          </a:xfrm>
          <a:prstGeom prst="rect">
            <a:avLst/>
          </a:prstGeom>
        </p:spPr>
      </p:pic>
      <p:pic>
        <p:nvPicPr>
          <p:cNvPr id="5" name="Picture 4" descr="Screen shot 2013-04-11 at 8.06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5" y="4490431"/>
            <a:ext cx="8296742" cy="1059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0876" y="1491020"/>
            <a:ext cx="207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Good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379591" y="3965670"/>
            <a:ext cx="117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Bad</a:t>
            </a:r>
          </a:p>
        </p:txBody>
      </p:sp>
    </p:spTree>
    <p:extLst>
      <p:ext uri="{BB962C8B-B14F-4D97-AF65-F5344CB8AC3E}">
        <p14:creationId xmlns:p14="http://schemas.microsoft.com/office/powerpoint/2010/main" val="385576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Activity</a:t>
            </a:r>
            <a:r>
              <a:rPr lang="fr-FR" dirty="0" smtClean="0"/>
              <a:t> 3:RATING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Pick</a:t>
            </a:r>
            <a:r>
              <a:rPr lang="fr-FR" dirty="0" smtClean="0"/>
              <a:t> the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recent</a:t>
            </a:r>
            <a:r>
              <a:rPr lang="fr-FR" dirty="0" smtClean="0"/>
              <a:t> </a:t>
            </a:r>
            <a:r>
              <a:rPr lang="fr-FR" dirty="0" err="1" smtClean="0"/>
              <a:t>movie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watched</a:t>
            </a:r>
            <a:r>
              <a:rPr lang="fr-FR" dirty="0"/>
              <a:t> </a:t>
            </a:r>
            <a:r>
              <a:rPr lang="fr-FR" dirty="0" smtClean="0"/>
              <a:t>and </a:t>
            </a:r>
            <a:r>
              <a:rPr lang="fr-FR" dirty="0" err="1" smtClean="0"/>
              <a:t>give</a:t>
            </a:r>
            <a:r>
              <a:rPr lang="fr-FR" dirty="0" smtClean="0"/>
              <a:t> </a:t>
            </a:r>
            <a:r>
              <a:rPr lang="fr-FR" dirty="0" err="1" smtClean="0"/>
              <a:t>personal</a:t>
            </a:r>
            <a:r>
              <a:rPr lang="fr-FR" dirty="0" smtClean="0"/>
              <a:t> rating of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movie</a:t>
            </a:r>
            <a:r>
              <a:rPr lang="fr-FR" dirty="0" smtClean="0"/>
              <a:t>. </a:t>
            </a:r>
            <a:endParaRPr lang="fr-FR" dirty="0"/>
          </a:p>
          <a:p>
            <a:r>
              <a:rPr lang="fr-FR" dirty="0" smtClean="0"/>
              <a:t>You </a:t>
            </a:r>
            <a:r>
              <a:rPr lang="fr-FR" dirty="0" err="1" smtClean="0"/>
              <a:t>need</a:t>
            </a:r>
            <a:r>
              <a:rPr lang="fr-FR" dirty="0" smtClean="0"/>
              <a:t> to back up </a:t>
            </a:r>
            <a:r>
              <a:rPr lang="fr-FR" dirty="0" err="1" smtClean="0"/>
              <a:t>your</a:t>
            </a:r>
            <a:r>
              <a:rPr lang="fr-FR" dirty="0" smtClean="0"/>
              <a:t> rating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reasons</a:t>
            </a:r>
            <a:r>
              <a:rPr lang="fr-FR" dirty="0"/>
              <a:t>.</a:t>
            </a:r>
            <a:endParaRPr lang="fr-FR" dirty="0" smtClean="0"/>
          </a:p>
          <a:p>
            <a:r>
              <a:rPr lang="fr-FR" dirty="0" err="1" smtClean="0"/>
              <a:t>Scale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choice</a:t>
            </a:r>
            <a:r>
              <a:rPr lang="fr-FR" dirty="0" smtClean="0"/>
              <a:t>. 1-10, 5 star, etc.</a:t>
            </a:r>
          </a:p>
          <a:p>
            <a:r>
              <a:rPr lang="fr-FR" dirty="0" smtClean="0"/>
              <a:t>Once </a:t>
            </a:r>
            <a:r>
              <a:rPr lang="fr-FR" dirty="0" err="1" smtClean="0"/>
              <a:t>finished</a:t>
            </a:r>
            <a:r>
              <a:rPr lang="fr-FR" dirty="0" smtClean="0"/>
              <a:t>, </a:t>
            </a:r>
            <a:r>
              <a:rPr lang="fr-FR" dirty="0" err="1" smtClean="0"/>
              <a:t>share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person</a:t>
            </a:r>
            <a:r>
              <a:rPr lang="fr-FR" dirty="0" smtClean="0"/>
              <a:t> </a:t>
            </a:r>
            <a:r>
              <a:rPr lang="fr-FR" dirty="0" err="1" smtClean="0"/>
              <a:t>next</a:t>
            </a:r>
            <a:r>
              <a:rPr lang="fr-FR" dirty="0" smtClean="0"/>
              <a:t> to </a:t>
            </a:r>
            <a:r>
              <a:rPr lang="fr-FR" dirty="0" err="1" smtClean="0"/>
              <a:t>you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320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vie Posters November 2009_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0" y="149523"/>
            <a:ext cx="3011424" cy="4267200"/>
          </a:xfrm>
          <a:prstGeom prst="rect">
            <a:avLst/>
          </a:prstGeom>
        </p:spPr>
      </p:pic>
      <p:pic>
        <p:nvPicPr>
          <p:cNvPr id="5" name="Picture 4" descr="Movie-Poster-Titanic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54" y="-1113"/>
            <a:ext cx="2752346" cy="4426749"/>
          </a:xfrm>
          <a:prstGeom prst="rect">
            <a:avLst/>
          </a:prstGeom>
        </p:spPr>
      </p:pic>
      <p:pic>
        <p:nvPicPr>
          <p:cNvPr id="6" name="Picture 5" descr="old-star-wars-post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202" y="455589"/>
            <a:ext cx="2234100" cy="317821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9463" y="5128742"/>
            <a:ext cx="7583488" cy="1143000"/>
          </a:xfrm>
        </p:spPr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kind</a:t>
            </a:r>
            <a:r>
              <a:rPr lang="fr-FR" dirty="0" smtClean="0"/>
              <a:t> of posters are </a:t>
            </a:r>
            <a:r>
              <a:rPr lang="fr-FR" dirty="0" err="1" smtClean="0"/>
              <a:t>these</a:t>
            </a:r>
            <a:r>
              <a:rPr lang="fr-FR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6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YOUR </a:t>
            </a:r>
            <a:r>
              <a:rPr lang="fr-FR" dirty="0" err="1" smtClean="0"/>
              <a:t>Movie</a:t>
            </a:r>
            <a:r>
              <a:rPr lang="fr-FR" dirty="0" smtClean="0"/>
              <a:t> </a:t>
            </a:r>
            <a:r>
              <a:rPr lang="fr-FR" dirty="0" err="1" smtClean="0"/>
              <a:t>Review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Now</a:t>
            </a:r>
            <a:r>
              <a:rPr lang="fr-FR" dirty="0" smtClean="0"/>
              <a:t>, </a:t>
            </a:r>
            <a:r>
              <a:rPr lang="fr-FR" dirty="0" err="1" smtClean="0"/>
              <a:t>write</a:t>
            </a:r>
            <a:r>
              <a:rPr lang="fr-FR" dirty="0" smtClean="0"/>
              <a:t> a </a:t>
            </a:r>
            <a:r>
              <a:rPr lang="fr-FR" dirty="0" err="1" smtClean="0"/>
              <a:t>movie</a:t>
            </a:r>
            <a:r>
              <a:rPr lang="fr-FR" dirty="0" smtClean="0"/>
              <a:t> </a:t>
            </a:r>
            <a:r>
              <a:rPr lang="fr-FR" dirty="0" err="1" smtClean="0"/>
              <a:t>review</a:t>
            </a:r>
            <a:r>
              <a:rPr lang="fr-FR" dirty="0" smtClean="0"/>
              <a:t> of the </a:t>
            </a:r>
            <a:r>
              <a:rPr lang="fr-FR" dirty="0" err="1" smtClean="0"/>
              <a:t>movie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picked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beginning</a:t>
            </a:r>
            <a:r>
              <a:rPr lang="fr-FR" dirty="0" smtClean="0"/>
              <a:t> of the class.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664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FF"/>
                </a:solidFill>
              </a:rPr>
              <a:t>Do </a:t>
            </a:r>
            <a:r>
              <a:rPr lang="fr-FR" dirty="0" err="1" smtClean="0">
                <a:solidFill>
                  <a:srgbClr val="FFFFFF"/>
                </a:solidFill>
              </a:rPr>
              <a:t>you</a:t>
            </a:r>
            <a:r>
              <a:rPr lang="fr-FR" dirty="0" smtClean="0">
                <a:solidFill>
                  <a:srgbClr val="FFFFFF"/>
                </a:solidFill>
              </a:rPr>
              <a:t> know?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Do </a:t>
            </a:r>
            <a:r>
              <a:rPr lang="fr-FR" dirty="0" err="1" smtClean="0"/>
              <a:t>you</a:t>
            </a:r>
            <a:r>
              <a:rPr lang="fr-FR" dirty="0" smtClean="0"/>
              <a:t> know how </a:t>
            </a:r>
            <a:r>
              <a:rPr lang="fr-FR" dirty="0" err="1" smtClean="0"/>
              <a:t>much</a:t>
            </a:r>
            <a:r>
              <a:rPr lang="fr-FR" dirty="0" smtClean="0"/>
              <a:t> money </a:t>
            </a:r>
            <a:r>
              <a:rPr lang="fr-FR" dirty="0" err="1" smtClean="0"/>
              <a:t>did</a:t>
            </a:r>
            <a:r>
              <a:rPr lang="fr-FR" dirty="0" smtClean="0"/>
              <a:t> film </a:t>
            </a:r>
            <a:r>
              <a:rPr lang="fr-FR" dirty="0" err="1" smtClean="0"/>
              <a:t>industry</a:t>
            </a:r>
            <a:r>
              <a:rPr lang="fr-FR" dirty="0" smtClean="0"/>
              <a:t> </a:t>
            </a:r>
            <a:r>
              <a:rPr lang="fr-FR" dirty="0" err="1" smtClean="0"/>
              <a:t>make</a:t>
            </a:r>
            <a:r>
              <a:rPr lang="fr-FR" dirty="0" smtClean="0"/>
              <a:t> in 2012 in US and Canada?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marL="0" indent="0" algn="ctr">
              <a:buNone/>
            </a:pPr>
            <a:r>
              <a:rPr lang="fr-FR" sz="5400" b="1" dirty="0" smtClean="0">
                <a:solidFill>
                  <a:schemeClr val="accent3">
                    <a:lumMod val="50000"/>
                  </a:schemeClr>
                </a:solidFill>
              </a:rPr>
              <a:t>$10,800,000,000</a:t>
            </a:r>
          </a:p>
          <a:p>
            <a:pPr marL="0" indent="0" algn="ctr">
              <a:buNone/>
            </a:pPr>
            <a:endParaRPr lang="fr-FR" sz="5400" dirty="0" smtClean="0"/>
          </a:p>
        </p:txBody>
      </p:sp>
    </p:spTree>
    <p:extLst>
      <p:ext uri="{BB962C8B-B14F-4D97-AF65-F5344CB8AC3E}">
        <p14:creationId xmlns:p14="http://schemas.microsoft.com/office/powerpoint/2010/main" val="19634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 </a:t>
            </a:r>
            <a:r>
              <a:rPr lang="fr-FR" dirty="0" err="1" smtClean="0"/>
              <a:t>you</a:t>
            </a:r>
            <a:r>
              <a:rPr lang="fr-FR" dirty="0" smtClean="0"/>
              <a:t> know?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Do </a:t>
            </a:r>
            <a:r>
              <a:rPr lang="fr-FR" dirty="0" err="1" smtClean="0"/>
              <a:t>you</a:t>
            </a:r>
            <a:r>
              <a:rPr lang="fr-FR" dirty="0" smtClean="0"/>
              <a:t> know how </a:t>
            </a:r>
            <a:r>
              <a:rPr lang="fr-FR" dirty="0" err="1" smtClean="0"/>
              <a:t>many</a:t>
            </a:r>
            <a:r>
              <a:rPr lang="fr-FR" dirty="0" smtClean="0"/>
              <a:t> people </a:t>
            </a:r>
            <a:r>
              <a:rPr lang="fr-FR" dirty="0" err="1" smtClean="0"/>
              <a:t>watched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least one </a:t>
            </a:r>
            <a:r>
              <a:rPr lang="fr-FR" dirty="0" err="1" smtClean="0"/>
              <a:t>movie</a:t>
            </a:r>
            <a:r>
              <a:rPr lang="fr-FR" dirty="0" smtClean="0"/>
              <a:t> in 2012?</a:t>
            </a:r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pPr marL="0" indent="0" algn="ctr">
              <a:buNone/>
            </a:pPr>
            <a:r>
              <a:rPr lang="fr-FR" sz="7200" b="1" dirty="0" smtClean="0">
                <a:solidFill>
                  <a:schemeClr val="bg2">
                    <a:lumMod val="50000"/>
                  </a:schemeClr>
                </a:solidFill>
              </a:rPr>
              <a:t>225,000,000</a:t>
            </a:r>
          </a:p>
          <a:p>
            <a:pPr marL="0" indent="0" algn="r">
              <a:buNone/>
            </a:pPr>
            <a:r>
              <a:rPr lang="fr-FR" sz="2800" b="1" dirty="0" smtClean="0">
                <a:solidFill>
                  <a:schemeClr val="bg2">
                    <a:lumMod val="50000"/>
                  </a:schemeClr>
                </a:solidFill>
              </a:rPr>
              <a:t>68% of US/Canada population</a:t>
            </a:r>
            <a:endParaRPr lang="fr-FR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 </a:t>
            </a:r>
            <a:r>
              <a:rPr lang="fr-FR" dirty="0" err="1" smtClean="0"/>
              <a:t>you</a:t>
            </a:r>
            <a:r>
              <a:rPr lang="fr-FR" dirty="0" smtClean="0"/>
              <a:t> know?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Do </a:t>
            </a:r>
            <a:r>
              <a:rPr lang="fr-FR" dirty="0" err="1" smtClean="0"/>
              <a:t>you</a:t>
            </a:r>
            <a:r>
              <a:rPr lang="fr-FR" dirty="0" smtClean="0"/>
              <a:t> know how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movie</a:t>
            </a:r>
            <a:r>
              <a:rPr lang="fr-FR" dirty="0" smtClean="0"/>
              <a:t> tickets are </a:t>
            </a:r>
            <a:r>
              <a:rPr lang="fr-FR" dirty="0" err="1" smtClean="0"/>
              <a:t>sold</a:t>
            </a:r>
            <a:r>
              <a:rPr lang="fr-FR" dirty="0" smtClean="0"/>
              <a:t> in 2012?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sz="7200" b="1" dirty="0" smtClean="0">
                <a:solidFill>
                  <a:schemeClr val="accent6">
                    <a:lumMod val="50000"/>
                  </a:schemeClr>
                </a:solidFill>
              </a:rPr>
              <a:t>1,360,000,000</a:t>
            </a:r>
          </a:p>
          <a:p>
            <a:pPr marL="0" indent="0" algn="ctr">
              <a:buNone/>
            </a:pPr>
            <a:endParaRPr lang="fr-FR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fr-FR" sz="1200" b="1" dirty="0" smtClean="0">
                <a:solidFill>
                  <a:schemeClr val="accent6">
                    <a:lumMod val="50000"/>
                  </a:schemeClr>
                </a:solidFill>
              </a:rPr>
              <a:t>The Motion Picture Association of </a:t>
            </a:r>
            <a:r>
              <a:rPr lang="fr-FR" sz="1200" b="1" dirty="0" err="1" smtClean="0">
                <a:solidFill>
                  <a:schemeClr val="accent6">
                    <a:lumMod val="50000"/>
                  </a:schemeClr>
                </a:solidFill>
              </a:rPr>
              <a:t>America</a:t>
            </a:r>
            <a:endParaRPr lang="fr-FR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fr-FR" sz="1200" b="1" dirty="0" smtClean="0">
                <a:solidFill>
                  <a:schemeClr val="accent6">
                    <a:lumMod val="50000"/>
                  </a:schemeClr>
                </a:solidFill>
              </a:rPr>
              <a:t> : 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</a:rPr>
              <a:t>http://</a:t>
            </a:r>
            <a:r>
              <a:rPr lang="fr-FR" sz="1200" b="1" dirty="0" err="1">
                <a:solidFill>
                  <a:schemeClr val="accent6">
                    <a:lumMod val="50000"/>
                  </a:schemeClr>
                </a:solidFill>
              </a:rPr>
              <a:t>www.mpaa.org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fr-FR" sz="1200" b="1" dirty="0" err="1">
                <a:solidFill>
                  <a:schemeClr val="accent6">
                    <a:lumMod val="50000"/>
                  </a:schemeClr>
                </a:solidFill>
              </a:rPr>
              <a:t>Resources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</a:rPr>
              <a:t>/3037b7a4-58a2-4109-8012-58fca3abdf1b.pdf</a:t>
            </a:r>
          </a:p>
        </p:txBody>
      </p:sp>
    </p:spTree>
    <p:extLst>
      <p:ext uri="{BB962C8B-B14F-4D97-AF65-F5344CB8AC3E}">
        <p14:creationId xmlns:p14="http://schemas.microsoft.com/office/powerpoint/2010/main" val="3826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600200"/>
            <a:ext cx="7232650" cy="4740452"/>
          </a:xfrm>
        </p:spPr>
        <p:txBody>
          <a:bodyPr>
            <a:normAutofit/>
          </a:bodyPr>
          <a:lstStyle/>
          <a:p>
            <a:r>
              <a:rPr lang="fr-FR" dirty="0" smtClean="0"/>
              <a:t>In the </a:t>
            </a:r>
            <a:r>
              <a:rPr lang="fr-FR" dirty="0" err="1" smtClean="0"/>
              <a:t>whole</a:t>
            </a:r>
            <a:r>
              <a:rPr lang="fr-FR" dirty="0" smtClean="0"/>
              <a:t> world, </a:t>
            </a:r>
            <a:r>
              <a:rPr lang="fr-FR" b="1" dirty="0" smtClean="0"/>
              <a:t>50,000</a:t>
            </a:r>
            <a:r>
              <a:rPr lang="fr-FR" dirty="0" smtClean="0"/>
              <a:t> </a:t>
            </a:r>
            <a:r>
              <a:rPr lang="fr-FR" dirty="0" err="1" smtClean="0"/>
              <a:t>movies</a:t>
            </a:r>
            <a:r>
              <a:rPr lang="fr-FR" dirty="0" smtClean="0"/>
              <a:t> are </a:t>
            </a:r>
            <a:r>
              <a:rPr lang="fr-FR" dirty="0" err="1" smtClean="0"/>
              <a:t>produced</a:t>
            </a:r>
            <a:r>
              <a:rPr lang="fr-FR" dirty="0" smtClean="0"/>
              <a:t> </a:t>
            </a:r>
            <a:r>
              <a:rPr lang="fr-FR" dirty="0" err="1" smtClean="0"/>
              <a:t>every</a:t>
            </a:r>
            <a:r>
              <a:rPr lang="fr-FR" dirty="0" smtClean="0"/>
              <a:t> </a:t>
            </a:r>
            <a:r>
              <a:rPr lang="fr-FR" dirty="0" err="1" smtClean="0"/>
              <a:t>year</a:t>
            </a:r>
            <a:r>
              <a:rPr lang="fr-FR" dirty="0" smtClean="0"/>
              <a:t>.</a:t>
            </a:r>
          </a:p>
          <a:p>
            <a:r>
              <a:rPr lang="fr-FR" dirty="0" smtClean="0"/>
              <a:t>You </a:t>
            </a:r>
            <a:r>
              <a:rPr lang="fr-FR" dirty="0" err="1" smtClean="0"/>
              <a:t>will</a:t>
            </a:r>
            <a:r>
              <a:rPr lang="fr-FR" dirty="0" smtClean="0"/>
              <a:t> have hard </a:t>
            </a:r>
            <a:r>
              <a:rPr lang="fr-FR" dirty="0" err="1" smtClean="0"/>
              <a:t>deciding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movie</a:t>
            </a:r>
            <a:r>
              <a:rPr lang="fr-FR" dirty="0" smtClean="0"/>
              <a:t> to </a:t>
            </a:r>
            <a:r>
              <a:rPr lang="fr-FR" dirty="0" err="1" smtClean="0"/>
              <a:t>see</a:t>
            </a:r>
            <a:r>
              <a:rPr lang="fr-FR" dirty="0"/>
              <a:t> </a:t>
            </a:r>
            <a:r>
              <a:rPr lang="fr-FR" dirty="0" err="1" smtClean="0"/>
              <a:t>since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are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movies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help people </a:t>
            </a:r>
            <a:r>
              <a:rPr lang="fr-FR" dirty="0" err="1" smtClean="0"/>
              <a:t>decide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movie</a:t>
            </a:r>
            <a:r>
              <a:rPr lang="fr-FR" dirty="0" smtClean="0"/>
              <a:t> to </a:t>
            </a:r>
            <a:r>
              <a:rPr lang="fr-FR" dirty="0" err="1" smtClean="0"/>
              <a:t>see</a:t>
            </a:r>
            <a:r>
              <a:rPr lang="fr-FR" dirty="0" smtClean="0"/>
              <a:t>?</a:t>
            </a:r>
          </a:p>
          <a:p>
            <a:pPr marL="0" indent="0" algn="ctr">
              <a:buNone/>
            </a:pPr>
            <a:r>
              <a:rPr lang="fr-FR" sz="5400" b="1" dirty="0" smtClean="0">
                <a:solidFill>
                  <a:schemeClr val="accent5">
                    <a:lumMod val="75000"/>
                  </a:schemeClr>
                </a:solidFill>
              </a:rPr>
              <a:t>REVIEW!</a:t>
            </a:r>
          </a:p>
          <a:p>
            <a:pPr marL="0" indent="0" algn="r">
              <a:buNone/>
            </a:pPr>
            <a:endParaRPr lang="fr-FR" sz="1100" dirty="0" smtClean="0"/>
          </a:p>
          <a:p>
            <a:pPr marL="0" indent="0" algn="ctr">
              <a:buNone/>
            </a:pPr>
            <a:r>
              <a:rPr lang="fr-FR" sz="1200" dirty="0"/>
              <a:t>http://</a:t>
            </a:r>
            <a:r>
              <a:rPr lang="fr-FR" sz="1200" dirty="0" err="1"/>
              <a:t>www.themovingarts.com</a:t>
            </a:r>
            <a:r>
              <a:rPr lang="fr-FR" sz="1200" dirty="0"/>
              <a:t>/50000-movies-are-made-every-year-is-that-too-many/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5303" y="65471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635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MOVIE REVIEW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Ryota </a:t>
            </a:r>
            <a:r>
              <a:rPr lang="fr-FR" dirty="0" err="1" smtClean="0"/>
              <a:t>Iwasaki</a:t>
            </a:r>
            <a:endParaRPr lang="fr-FR" dirty="0" smtClean="0"/>
          </a:p>
          <a:p>
            <a:r>
              <a:rPr lang="fr-FR" dirty="0" smtClean="0"/>
              <a:t>Kristin </a:t>
            </a:r>
            <a:r>
              <a:rPr lang="fr-FR" dirty="0" err="1" smtClean="0"/>
              <a:t>Nohara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525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vie Posters November 2009_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0" y="149523"/>
            <a:ext cx="3011424" cy="4267200"/>
          </a:xfrm>
          <a:prstGeom prst="rect">
            <a:avLst/>
          </a:prstGeom>
        </p:spPr>
      </p:pic>
      <p:pic>
        <p:nvPicPr>
          <p:cNvPr id="5" name="Picture 4" descr="Movie-Poster-Titanic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54" y="-1113"/>
            <a:ext cx="2752346" cy="4426749"/>
          </a:xfrm>
          <a:prstGeom prst="rect">
            <a:avLst/>
          </a:prstGeom>
        </p:spPr>
      </p:pic>
      <p:pic>
        <p:nvPicPr>
          <p:cNvPr id="6" name="Picture 5" descr="old-star-wars-post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202" y="455589"/>
            <a:ext cx="2234100" cy="317821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9463" y="5128742"/>
            <a:ext cx="7583488" cy="1143000"/>
          </a:xfrm>
        </p:spPr>
        <p:txBody>
          <a:bodyPr/>
          <a:lstStyle/>
          <a:p>
            <a:r>
              <a:rPr lang="fr-FR" dirty="0" smtClean="0"/>
              <a:t>List </a:t>
            </a:r>
            <a:r>
              <a:rPr lang="fr-FR" dirty="0" err="1" smtClean="0"/>
              <a:t>your</a:t>
            </a:r>
            <a:r>
              <a:rPr lang="fr-FR" dirty="0" smtClean="0"/>
              <a:t> favorite </a:t>
            </a:r>
            <a:r>
              <a:rPr lang="fr-FR" dirty="0" err="1" smtClean="0"/>
              <a:t>movies</a:t>
            </a:r>
            <a:r>
              <a:rPr lang="fr-FR" dirty="0" smtClean="0"/>
              <a:t> as </a:t>
            </a:r>
            <a:r>
              <a:rPr lang="fr-FR" dirty="0" err="1" smtClean="0"/>
              <a:t>many</a:t>
            </a:r>
            <a:r>
              <a:rPr lang="fr-FR" dirty="0" smtClean="0"/>
              <a:t> as possible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7605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Movie</a:t>
            </a:r>
            <a:r>
              <a:rPr lang="fr-FR" dirty="0" smtClean="0"/>
              <a:t> </a:t>
            </a:r>
            <a:r>
              <a:rPr lang="fr-FR" dirty="0" err="1" smtClean="0"/>
              <a:t>Review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Pick </a:t>
            </a:r>
            <a:r>
              <a:rPr lang="en-US" dirty="0" smtClean="0">
                <a:solidFill>
                  <a:srgbClr val="3E6624"/>
                </a:solidFill>
              </a:rPr>
              <a:t>ONE</a:t>
            </a:r>
            <a:r>
              <a:rPr lang="en-US" dirty="0" smtClean="0"/>
              <a:t> favorite movie.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Bullet-Point </a:t>
            </a:r>
            <a:r>
              <a:rPr lang="en-US" dirty="0" smtClean="0"/>
              <a:t>why you like that movie in 3 minutes.</a:t>
            </a: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Share</a:t>
            </a:r>
            <a:r>
              <a:rPr lang="en-US" dirty="0" smtClean="0"/>
              <a:t> with a person next to you for 2 minutes. 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Share means one person </a:t>
            </a:r>
            <a:r>
              <a:rPr lang="en-US" b="1" dirty="0" smtClean="0">
                <a:solidFill>
                  <a:srgbClr val="9D4A05"/>
                </a:solidFill>
              </a:rPr>
              <a:t>reads out loud </a:t>
            </a:r>
            <a:r>
              <a:rPr lang="en-US" dirty="0" smtClean="0"/>
              <a:t>and another person </a:t>
            </a:r>
            <a:r>
              <a:rPr lang="en-US" b="1" dirty="0" smtClean="0">
                <a:solidFill>
                  <a:srgbClr val="9D4A05"/>
                </a:solidFill>
              </a:rPr>
              <a:t>listens carefully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5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453</TotalTime>
  <Words>579</Words>
  <Application>Microsoft Macintosh PowerPoint</Application>
  <PresentationFormat>On-screen Show (4:3)</PresentationFormat>
  <Paragraphs>88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Summer</vt:lpstr>
      <vt:lpstr>PowerPoint Presentation</vt:lpstr>
      <vt:lpstr>What kind of posters are these?</vt:lpstr>
      <vt:lpstr>Do you know?</vt:lpstr>
      <vt:lpstr>Do you know?</vt:lpstr>
      <vt:lpstr>Do you know?</vt:lpstr>
      <vt:lpstr>PowerPoint Presentation</vt:lpstr>
      <vt:lpstr>MOVIE REVIEW</vt:lpstr>
      <vt:lpstr>List your favorite movies as many as possible</vt:lpstr>
      <vt:lpstr>Movie Review</vt:lpstr>
      <vt:lpstr>Movie Review</vt:lpstr>
      <vt:lpstr>Movie Review</vt:lpstr>
      <vt:lpstr>Important elements of Movie review</vt:lpstr>
      <vt:lpstr>Summary</vt:lpstr>
      <vt:lpstr>Activity 1: SUMMARY</vt:lpstr>
      <vt:lpstr>Evaluation of Performance</vt:lpstr>
      <vt:lpstr>Activity 2:EVALUATION</vt:lpstr>
      <vt:lpstr>What are these?</vt:lpstr>
      <vt:lpstr>Example Ratings</vt:lpstr>
      <vt:lpstr>Activity 3:RATING</vt:lpstr>
      <vt:lpstr>YOUR Movie Review</vt:lpstr>
    </vt:vector>
  </TitlesOfParts>
  <Company>University of Hawaii at Manoa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MOVIE REVIEW</dc:title>
  <dc:creator>Ryota Iwasaki</dc:creator>
  <cp:lastModifiedBy>Ryota Iwasaki</cp:lastModifiedBy>
  <cp:revision>26</cp:revision>
  <dcterms:created xsi:type="dcterms:W3CDTF">2013-04-07T00:51:33Z</dcterms:created>
  <dcterms:modified xsi:type="dcterms:W3CDTF">2013-04-24T08:30:27Z</dcterms:modified>
</cp:coreProperties>
</file>